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5F9-C986-03A5-C406-893FC3883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B5DFC-0D03-F523-A272-5BA450BDF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C6814-5256-C65B-4810-F3645DF5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D924-62EF-D437-B58A-D3AF3EC0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13D05-4D7C-B228-6191-2B3A6F03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5793-DDD3-8A30-6930-98991B22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282CB-044F-609A-791B-BA4292D75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5692-CA21-89F4-EAA3-92991FB1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219A6-6397-2543-3EB8-786C3966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62E8-5687-4E64-D128-C0BA84BA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7FB93-FFD6-32E9-9E34-8EF2CF9C1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E6532-C7B3-2988-4C89-B6C33A91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E716F-EEA2-7E0E-A74E-112CDAEF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537D-B57E-F5E6-D2F3-FA86BC55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45E5-B50D-AA6F-A28C-73F21286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D32E-FA93-5127-F7C0-B843AB4D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21CA-E82B-B551-8084-EB92A44C3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21F6-8605-48F4-552D-B71353C9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1F1E-47FF-2D82-44CB-803F54AC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62A5-5484-3150-9679-D4911947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FEA2-A65F-A730-7C14-D5726E4C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54D0A-2216-58A2-BFC9-C1E46CB02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B736B-EFFC-E0DD-0202-2045F578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C6F9F-F480-1F7A-1A79-6D34D018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7C80-4B65-A81B-91BD-85BCB579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66DF-C09A-5FDD-391F-9D734869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D396-0CB2-F08D-53D1-9B779E976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59F36-5809-2E78-7874-602FC2619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5A9E2-015A-4AE4-2134-64146881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73FDD-44C3-4C1B-C028-5150CDD1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91910-4015-1DA4-4D80-52523EA5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5564-B615-26B5-6213-211F2E6B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E743E-AB34-BAD5-9F63-FB316DC30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A5752-D805-8E67-5735-255F85911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36A38-11C2-3048-FFCF-D4CC6C164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FA8EB-4D8C-0860-4992-0607FC25B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54D9D-3BB0-454A-4ACE-182F1CB4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AB9AB-503F-E8D4-A375-C70B1FD4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8EA13-F4ED-B239-E2A4-3F55EFB3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8968-CED1-6AF8-FEBF-2F43752B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E535D-5FB6-31B6-AD55-AFFB6C81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36948-26CC-DD8D-15FD-8B727D25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F39AF-C271-C509-F878-AC072722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3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D24AD-F71B-827D-E025-8825806A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77363-0B01-0B25-B0E1-B7865C1C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744B9-F9A1-C8E3-F8E3-06F68CCA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9A65-B11E-0E3F-5CB5-121DA794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F0D7-DE63-6BAC-8822-B19688EC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D7799-838F-C76B-478B-12C9D020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4F9ED-A184-4D75-66DA-F69E2EE5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4F76C-FF93-F1A6-D7D5-FFD9B4DD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AC4A5-5AEC-360C-4872-B1902446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6AE5-EFE2-1F49-0C32-B79E7CEB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87114-9658-6FFB-9105-5FBD20AE8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AFB6C-E13C-9825-C332-B8DECE698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2827B-3EC5-0D2B-59F8-75D4EFDC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7FF2-2CAE-2480-8B86-343B5B70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75A0A-F8B3-449F-B494-B17C7D25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2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C8A35-AB95-C1D2-A238-C47ED5E3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E02C-CA70-D625-6325-BE827E0CB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650C6-34F2-6034-6705-453A6BA82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D4A2C8-29D9-49C8-8DF1-6CAB1DA60AA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8E2F-989F-3EC7-DC19-72E891B7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D6C3-B833-E39E-2AD3-2A39E939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6532EE-991E-48EA-A90E-DC82E44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ue hexagons with white text&#10;&#10;AI-generated content may be incorrect.">
            <a:extLst>
              <a:ext uri="{FF2B5EF4-FFF2-40B4-BE49-F238E27FC236}">
                <a16:creationId xmlns:a16="http://schemas.microsoft.com/office/drawing/2014/main" id="{5E2A4291-3491-53DC-7FA3-40F5AFE5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ue background with text&#10;&#10;AI-generated content may be incorrect.">
            <a:extLst>
              <a:ext uri="{FF2B5EF4-FFF2-40B4-BE49-F238E27FC236}">
                <a16:creationId xmlns:a16="http://schemas.microsoft.com/office/drawing/2014/main" id="{8CD31F94-16DB-8662-7A54-60ED3F8A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red sign&#10;&#10;AI-generated content may be incorrect.">
            <a:extLst>
              <a:ext uri="{FF2B5EF4-FFF2-40B4-BE49-F238E27FC236}">
                <a16:creationId xmlns:a16="http://schemas.microsoft.com/office/drawing/2014/main" id="{6E357E46-AA09-1894-5690-EDE20EAA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7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creen with blue and red text&#10;&#10;AI-generated content may be incorrect.">
            <a:extLst>
              <a:ext uri="{FF2B5EF4-FFF2-40B4-BE49-F238E27FC236}">
                <a16:creationId xmlns:a16="http://schemas.microsoft.com/office/drawing/2014/main" id="{35AAE175-6BA3-32BF-1366-A8A1F277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circle with a white background&#10;&#10;AI-generated content may be incorrect.">
            <a:extLst>
              <a:ext uri="{FF2B5EF4-FFF2-40B4-BE49-F238E27FC236}">
                <a16:creationId xmlns:a16="http://schemas.microsoft.com/office/drawing/2014/main" id="{8E21245A-2400-A299-C0CC-20B5CDD7F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0B72CB1A8CB47A93D7A4283C78A79" ma:contentTypeVersion="19" ma:contentTypeDescription="Create a new document." ma:contentTypeScope="" ma:versionID="5787d43ce7446fb2408795d46fa08a0d">
  <xsd:schema xmlns:xsd="http://www.w3.org/2001/XMLSchema" xmlns:xs="http://www.w3.org/2001/XMLSchema" xmlns:p="http://schemas.microsoft.com/office/2006/metadata/properties" xmlns:ns2="2bf1d27b-86fd-45b7-8847-4d4451c941f4" xmlns:ns3="02efc8c1-6d01-49e4-a193-2562d06871df" targetNamespace="http://schemas.microsoft.com/office/2006/metadata/properties" ma:root="true" ma:fieldsID="6cc72a25cf188c0cbc07cd4cc242f1ce" ns2:_="" ns3:_="">
    <xsd:import namespace="2bf1d27b-86fd-45b7-8847-4d4451c941f4"/>
    <xsd:import namespace="02efc8c1-6d01-49e4-a193-2562d06871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1d27b-86fd-45b7-8847-4d4451c94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9520b91-3233-4a37-9943-4ff5debee0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fc8c1-6d01-49e4-a193-2562d06871d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b940884-505c-4846-bdbb-81884f75135e}" ma:internalName="TaxCatchAll" ma:showField="CatchAllData" ma:web="02efc8c1-6d01-49e4-a193-2562d06871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f1d27b-86fd-45b7-8847-4d4451c941f4">
      <Terms xmlns="http://schemas.microsoft.com/office/infopath/2007/PartnerControls"/>
    </lcf76f155ced4ddcb4097134ff3c332f>
    <TaxCatchAll xmlns="02efc8c1-6d01-49e4-a193-2562d06871df" xsi:nil="true"/>
  </documentManagement>
</p:properties>
</file>

<file path=customXml/itemProps1.xml><?xml version="1.0" encoding="utf-8"?>
<ds:datastoreItem xmlns:ds="http://schemas.openxmlformats.org/officeDocument/2006/customXml" ds:itemID="{CF2D1CEF-6536-42D5-9A06-89AF6F742CEC}"/>
</file>

<file path=customXml/itemProps2.xml><?xml version="1.0" encoding="utf-8"?>
<ds:datastoreItem xmlns:ds="http://schemas.openxmlformats.org/officeDocument/2006/customXml" ds:itemID="{CD76FEFB-DA1B-4DF8-A8D3-5EC591A80825}"/>
</file>

<file path=customXml/itemProps3.xml><?xml version="1.0" encoding="utf-8"?>
<ds:datastoreItem xmlns:ds="http://schemas.openxmlformats.org/officeDocument/2006/customXml" ds:itemID="{10258EBA-7C0F-4D88-A774-72383C1359D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Hopp</dc:creator>
  <cp:lastModifiedBy>Angela Hopp</cp:lastModifiedBy>
  <cp:revision>1</cp:revision>
  <dcterms:created xsi:type="dcterms:W3CDTF">2025-05-13T21:44:43Z</dcterms:created>
  <dcterms:modified xsi:type="dcterms:W3CDTF">2025-05-13T21:46:53Z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0x0101006B30B72CB1A8CB47A93D7A4283C78A79</vt:lpwstr>
  </property>
</Properties>
</file>